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66" r:id="rId4"/>
    <p:sldId id="261" r:id="rId5"/>
    <p:sldId id="269" r:id="rId6"/>
    <p:sldId id="257" r:id="rId7"/>
    <p:sldId id="276" r:id="rId8"/>
    <p:sldId id="270" r:id="rId9"/>
    <p:sldId id="268" r:id="rId10"/>
    <p:sldId id="275" r:id="rId11"/>
    <p:sldId id="267" r:id="rId12"/>
    <p:sldId id="271" r:id="rId13"/>
    <p:sldId id="272" r:id="rId14"/>
    <p:sldId id="273" r:id="rId15"/>
    <p:sldId id="278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A2FD5-485C-42F4-B69C-F1B8F0475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50C79-51DF-4533-9177-A87589A71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0332A-D0C5-40BB-84BF-BCA72B24D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3D2BB-A31D-4394-ABDE-5D15B237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27DCD-059E-44BF-B5E6-C1170F8D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7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A200E-10F0-4359-9F15-DB3833D6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A1C2B-E133-48CD-B3BD-01EE33F36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BC9BD-8A69-4DC8-AF57-B6698D6B7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5BDC8-A413-489D-BBB1-003CC262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3F0E7-5BE4-4D6C-B120-23B89034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1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FF9874-001F-4A29-B6CB-57872EA5E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AB43E-F7A1-46EF-845D-76687DA6C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4E8C-066E-4CF7-9D56-BA76E3AC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557B6-C156-424A-8FD7-905CAA5E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71C64-FE98-4B53-A642-E9FD6BDA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3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249E-0ADB-4402-9F7C-B4C5E3A56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49350-0166-4D6C-B76A-4569047A9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A821D-82AF-4315-AFE1-FF114175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3A243-A1C0-4D9B-AE52-5C72D1539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91436-7A63-42BB-8B73-876D45D4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1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1E4D-605A-40A4-B6A4-85A7964D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01287-27F8-4977-82D6-457C25CA6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1F16-07C1-4978-B9CD-A3666E38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82E01-B302-480D-8E7B-0858541D4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6B8C9-4CDC-4D9A-BEFC-F77843D4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2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7F3A6-DADB-4E9A-84E5-6EEE5520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F7784-7320-4678-A2BC-DEFE9881D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8BAC0-BC6C-41A2-85FD-8E0E95971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6EDED-9732-42F0-BCC3-8AFDA40AD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96F56-7881-458F-8379-E88B50F48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AF352-F807-4D56-A2AD-625A29DD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3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A44D-6EB3-493E-BFBA-B706FA9D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44488-CB49-46FC-9792-A46602D8B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B7D2A-9407-4E0B-B5B3-8465768A1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2CA5CB-016B-4035-8634-7A9D528EF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61565C-39EE-4A1B-93E3-D675B72A4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C70E2-5747-49C5-84E5-37B3394A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FC842-1539-44D8-B8FF-214357D1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A04F7-0BF0-4BB3-9380-D74DC34D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6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9FABA-E515-4765-8FE5-E86C74F82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E10C0-B11C-467F-B788-4595EEC83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2C0B04-8B28-4415-8F03-CFB1EEA6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B33AC-BB17-4A6D-8EDA-B8EF4EE88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4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87EDD9-8D60-407B-AE07-D9967968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0012A-E693-4C92-BCD3-64DD3920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03C66-F449-41B4-AD00-55B14CF0C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191EF-733E-4271-864F-B58388F2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56E58-D658-4022-AEFE-D14B96C6D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31C27-5695-4E1C-956F-8C5DB9D5A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757AC-64A3-4C92-A111-1C502AB2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09928-86E4-4575-B7E4-045A10114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B9F11-3A89-408A-9EBB-B9480031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73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0268-8A03-4B2D-8C16-868B9700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6851CF-3ACA-4008-9D1F-26A025740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7DE66-64F1-4E7F-A3E7-33BED7747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098E5-F46B-4459-92AA-04D4C08F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5C322-B418-4191-B88E-EC6D8B55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D3CCD-715F-4237-95F4-4D1C015C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6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F11AD-9BD1-486D-83D4-AD0B8A00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6D7E0-988F-4228-A7F6-5A8149E17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9183A-BCA0-4294-A913-020EF0832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7B415-17CF-4185-BED0-4B53CA99C06E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140B1-D2F6-4AB7-A006-69C1D6C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9585F-7FDF-4B13-B6D2-43FE3E51D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9A518-E78C-45B5-9921-7FC7D4FA2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4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E4A4591-89F3-4121-9F44-2CB8F1236C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932632"/>
              </p:ext>
            </p:extLst>
          </p:nvPr>
        </p:nvGraphicFramePr>
        <p:xfrm>
          <a:off x="7403094" y="0"/>
          <a:ext cx="4349578" cy="672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3771770" imgH="5829300" progId="AcroExch.Document.DC">
                  <p:embed/>
                </p:oleObj>
              </mc:Choice>
              <mc:Fallback>
                <p:oleObj name="Acrobat Document" r:id="rId3" imgW="3771770" imgH="582930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6690AC1-6C5A-47CE-8E90-3B7EB6E448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03094" y="0"/>
                        <a:ext cx="4349578" cy="6722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37E3C62-E650-4C52-AF05-2E054B646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815" y="0"/>
            <a:ext cx="432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50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F3428-60CF-4857-972D-BC99FB539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DC7CF-2FEE-4AE3-99FA-82B57FFC7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65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F1BAF-965D-4BFD-AF2D-5007BF666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2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98082-49DA-40A4-BA75-265C4924E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30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3EB8B-C13E-4724-88DD-9A97D560E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38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27D46-C93C-40E4-A914-C3CC5B548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58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7BB73-8C26-4C8F-B0B7-CEA9E93CA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9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FD91B0-F1DB-4DA0-896F-99EF13AD1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58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4DC39-11CD-4883-984B-A5FE6217F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9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E654BD-287E-4CF4-88D8-672066B9C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3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414CB-B6F8-4471-A9F2-733560B22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1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466AF-4595-40AA-BC3D-0CA7779E2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9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21F83-C3C9-4A5F-9CBE-99DB096FE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81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152F8E-120E-4836-85A5-3B60DD227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55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AF98E-CE37-44D8-945C-2DB9A043D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54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b</dc:creator>
  <cp:lastModifiedBy>k b</cp:lastModifiedBy>
  <cp:revision>5</cp:revision>
  <dcterms:created xsi:type="dcterms:W3CDTF">2018-08-06T14:25:44Z</dcterms:created>
  <dcterms:modified xsi:type="dcterms:W3CDTF">2018-08-07T10:25:40Z</dcterms:modified>
</cp:coreProperties>
</file>