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71" r:id="rId4"/>
    <p:sldId id="258" r:id="rId5"/>
    <p:sldId id="269" r:id="rId6"/>
    <p:sldId id="262" r:id="rId7"/>
    <p:sldId id="259" r:id="rId8"/>
    <p:sldId id="256" r:id="rId9"/>
    <p:sldId id="257" r:id="rId10"/>
    <p:sldId id="265" r:id="rId11"/>
    <p:sldId id="266" r:id="rId12"/>
    <p:sldId id="267" r:id="rId13"/>
    <p:sldId id="260" r:id="rId14"/>
    <p:sldId id="261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2103-0783-48ED-B7C7-C8903ED4F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01DD5-7239-4E01-B102-44248E137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6580-FE3A-4412-9DB5-4D071A2A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5570-0990-46B9-917E-7B8F466E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2D6B-9CF3-49EB-B9D8-FDF0FA89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F39A-2E15-413D-BB09-80B9EDFC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39B74-AA49-4BA6-87F0-86CAED9DF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5F9E-2068-4A59-B40A-5A63E828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D43A-4ABD-401F-B8B6-326EA545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F1E88-7E62-4F1C-A33E-67650A07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8D92B-8198-4FD8-A93A-6635156B9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31DBB-C638-42AE-9AE7-A2926C389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19412-5E23-47C0-9860-87904A6E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7620F-1502-4D01-9D49-97F0C644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9C7B-9541-474E-86BC-502C074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48DC-F32C-4042-B89A-A8CF322F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B659-7B47-4436-A50B-7B99449B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95332-6286-484F-8101-D7DC2BE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2B73-B2E7-4DE7-BED1-270414F8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2CD02-8C92-4243-93D3-853E7DA7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212D-922F-4E8B-836C-383F213D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C5241-76A4-4846-A860-C77637FAA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5963D-36A7-42BC-9E1A-9F28DB60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DC9BB-0F0A-43E0-9FC5-8E90FCBE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34E6-9014-4A62-A361-3BA30EE0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690B-4934-4BA9-A453-A677A512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8C85C-259D-4A7E-A6CF-F1EAF17EB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7B278-1E6E-45AB-BCA3-3EC74650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B7A90-38CC-4BDC-80CC-21EE7886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764FD-2500-4E9E-A6E1-C1EF2AD9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FAB68-3B5C-4BCB-8A9D-D7855689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6917-636A-4A87-B0C0-9C9C5F5B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7B644-A36B-4186-924F-122FA7E3D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07D8A-3D32-48A0-8A19-523CB156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14B8E-835B-4563-8DAB-9A6929021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4FF3D-18EB-41CA-BA77-CDFA92F87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7EB22-08F8-4793-A5D9-8A3727BC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2627F-6989-4090-8763-537B8711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6EC4D-2C72-4AB1-AFDB-8FEAD5F4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9449-BDCB-4F34-8A17-C01BF10D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AC075-0041-478E-9B50-7163300B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D960F-76E1-49D9-B89A-FF16E705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F5D25-293C-47BA-BEB5-C83F455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EC5B8-17FE-4AE1-A5D3-A35AB39D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47821-7C40-4790-8439-F7A0F4F3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8F83E-EAF1-4A33-BF72-E67989B9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D891-7EEE-4F08-B33A-F227CA15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ADB1-4158-422C-A644-580841F0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D4CCD-58B9-4BA6-84D5-5DE388E47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65DAF-2AE6-427E-B051-5F925250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B8716-99C4-4A23-B11C-57724A42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65916-C10E-43DE-9CC5-2BFDE058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F0DD-A7D9-47CA-B837-4AACE0A5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13851-631A-4ACD-966D-0F9278BD4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25058-A6E6-426B-AB55-909ED0C4C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3F172-C2E9-4BF3-86C1-9C15D65A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EA848-8740-461B-9D0F-14C99E79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8169C-8183-43A0-8923-0BCBCED2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B7BC3-270A-4FAD-8B8A-90025D76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6C60F-442C-4B5D-B2BA-2F1B574A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0480-E4B0-4B60-AAAD-ADF480E47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E8CB-847C-4CA3-8464-1C403F69BB2B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F4CD-E0BD-4EAC-8C4E-084F79C4F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F4F99-688C-4858-A478-CBFB41ED3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B1A2-8662-4C1C-B72A-05654885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A0F26B-CB5A-402B-BA11-BFB425A1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90" y="0"/>
            <a:ext cx="43263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592EC2-B44B-4A5E-97B1-E89F77CC4090}"/>
              </a:ext>
            </a:extLst>
          </p:cNvPr>
          <p:cNvSpPr/>
          <p:nvPr/>
        </p:nvSpPr>
        <p:spPr>
          <a:xfrm>
            <a:off x="2986216" y="3937686"/>
            <a:ext cx="5725298" cy="329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8B661549-EB7B-4398-8AFE-462DA965D2CC}"/>
              </a:ext>
            </a:extLst>
          </p:cNvPr>
          <p:cNvSpPr/>
          <p:nvPr/>
        </p:nvSpPr>
        <p:spPr>
          <a:xfrm>
            <a:off x="527222" y="1696995"/>
            <a:ext cx="2281881" cy="173200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Stop</a:t>
            </a:r>
          </a:p>
        </p:txBody>
      </p:sp>
    </p:spTree>
    <p:extLst>
      <p:ext uri="{BB962C8B-B14F-4D97-AF65-F5344CB8AC3E}">
        <p14:creationId xmlns:p14="http://schemas.microsoft.com/office/powerpoint/2010/main" val="209018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263F3-556E-4CFB-8D08-CEEBEC0E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51BC8-2D4E-4A46-B38B-FBD0E3DA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51575-7127-4254-8E67-E6CED34EA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1EFE4-C76A-4D29-875F-C607A5F3E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1FF2D-C9F8-4747-B4BB-CD08E662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36453-19D7-4D97-B1AA-3725DE34D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03B30-6451-4E60-9C4A-2AAB9198C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D566D-0F5F-4E70-B1D5-76C9869B3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4" y="1430867"/>
            <a:ext cx="4973955" cy="3552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A189D7-C449-4F9F-932F-A6E2FC73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2" y="2804053"/>
            <a:ext cx="5372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23177-EC44-4D83-9F62-1FB520C0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16" y="0"/>
            <a:ext cx="5302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7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EBB6-CB3A-459D-A531-1BB04742C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983E7-AB6C-4954-AB2F-32479053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0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AF75C-AB9C-4A5B-A988-E03F58894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8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EB917-70F5-480B-BAFA-52BDAF66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9B5B7-B580-402E-9CA5-0D2EFB5B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4AA43-9E4A-4203-B329-C4C01CE4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b</dc:creator>
  <cp:lastModifiedBy>k b</cp:lastModifiedBy>
  <cp:revision>3</cp:revision>
  <dcterms:created xsi:type="dcterms:W3CDTF">2018-08-07T09:49:26Z</dcterms:created>
  <dcterms:modified xsi:type="dcterms:W3CDTF">2018-08-07T10:04:16Z</dcterms:modified>
</cp:coreProperties>
</file>