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4" r:id="rId3"/>
    <p:sldId id="275" r:id="rId4"/>
    <p:sldId id="277" r:id="rId5"/>
    <p:sldId id="256" r:id="rId6"/>
    <p:sldId id="266" r:id="rId7"/>
    <p:sldId id="261" r:id="rId8"/>
    <p:sldId id="257" r:id="rId9"/>
    <p:sldId id="260" r:id="rId10"/>
    <p:sldId id="262" r:id="rId11"/>
    <p:sldId id="265" r:id="rId12"/>
    <p:sldId id="258" r:id="rId13"/>
    <p:sldId id="278" r:id="rId14"/>
    <p:sldId id="282" r:id="rId15"/>
    <p:sldId id="283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958" autoAdjust="0"/>
    <p:restoredTop sz="94660"/>
  </p:normalViewPr>
  <p:slideViewPr>
    <p:cSldViewPr snapToGrid="0">
      <p:cViewPr varScale="1">
        <p:scale>
          <a:sx n="55" d="100"/>
          <a:sy n="55" d="100"/>
        </p:scale>
        <p:origin x="78" y="17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2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A514D-2164-4084-80B8-1996FB023A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41501-333C-40A7-8FB5-7BE0FD3D75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7B6F4-6D75-4108-98BA-2FEB6B4AA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0566-D076-47B6-9572-5338321534B2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5C550-6912-435E-B800-C09D05E5E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40632-99A0-48B4-8514-B2062492C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0C24-E5AA-42A0-AAA8-05403FEA7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04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0DF2F-8979-460A-90DB-3BE3373A2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BB5F8-CDA1-4837-8E0C-1A7868B54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08516-098B-4718-98DB-0AC86EA3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0566-D076-47B6-9572-5338321534B2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DFCE6-F2B1-4920-A30A-3397AA7FF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CD266-9DEC-4547-9EE8-2013854E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0C24-E5AA-42A0-AAA8-05403FEA7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43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1340-84EE-436D-8958-90A4A27A4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196272-ACF2-412F-86F5-4AA3527C92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73E2F-2A8A-4BC5-935C-7A65DEE85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0566-D076-47B6-9572-5338321534B2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33F8C-3DF2-43A4-AADF-BCB8942CD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ACA29E-B327-488F-B06D-67453D83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0C24-E5AA-42A0-AAA8-05403FEA7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4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B549C-DC5E-447F-926E-08637A28D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C56BE-7494-4CF6-B8BA-98A6BFF82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47106-4485-478D-9588-360D1E1F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0566-D076-47B6-9572-5338321534B2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8AB6B-5175-4A07-AA2C-665D592C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E307D-53B4-45B9-89E5-09917428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0C24-E5AA-42A0-AAA8-05403FEA7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28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8C3D4-61DD-4B78-9A15-343BAB538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9D4CE-CEE6-481D-B9B3-8BCD2081A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7C972-CAC9-4BDD-9A92-E607C97C4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0566-D076-47B6-9572-5338321534B2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FF8AC-BD46-4501-8822-21D7424E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A49FD-96C4-48CC-8F3C-263DFC60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0C24-E5AA-42A0-AAA8-05403FEA7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92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6047B-2F02-4963-AD46-3EAA7D8C8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1E68E-88E2-442B-8126-36C13735D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7A76B5-D858-4464-895B-483F59B19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498E09-3C2E-430C-864B-563C94AEB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0566-D076-47B6-9572-5338321534B2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A9EE2-ECF8-4CCB-989E-4A9265793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4AF5C-3F2A-4264-9B6C-2DEBD19A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0C24-E5AA-42A0-AAA8-05403FEA7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2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65687-5539-4292-A805-368A13FC4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61FF00-F8AD-4A9B-8853-D7B25FFE3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C1054-E8CF-447F-B86B-260EFB8B3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D7F096-5303-44E9-A0FE-4D1AB6F30E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F234EB-B1E9-41D6-A868-7F5498988B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D1CC85-DDBD-4B33-A134-870D6EF4A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0566-D076-47B6-9572-5338321534B2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E29E2E-E4C6-4BB2-8D0B-39145F197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0F0389-3667-4266-A151-10C5BE72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0C24-E5AA-42A0-AAA8-05403FEA7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04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13617-6FFC-4E33-BD91-B32341A6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9557E-DCAF-4D6A-8233-5875294CA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0566-D076-47B6-9572-5338321534B2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C3AAED-1423-4833-8818-FA4C9C877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CDE9D-2833-468B-B7E4-8B577CE35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0C24-E5AA-42A0-AAA8-05403FEA7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7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FCA62E-A20D-458A-8A72-FA4D03CC7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0566-D076-47B6-9572-5338321534B2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AD5A43-F302-4ED8-B911-6E7AB982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A76B6-6ED6-439B-BD72-FF0140DE5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0C24-E5AA-42A0-AAA8-05403FEA7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CBFCC-6034-4A5E-8B94-F14C63879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88E64-1542-4F39-A74A-BF7012489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5617C-8D82-406D-8428-75F657B5E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FD7A5-EAA2-4728-9818-79CD4D521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0566-D076-47B6-9572-5338321534B2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A0A9FD-6049-4D8D-9FFE-E7CCB1AF0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F5E7C-860C-4C96-A655-AB64CB099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0C24-E5AA-42A0-AAA8-05403FEA7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1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071CF-AF1D-4159-B56F-7B5F835A8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3FC2F0-1BD0-4F9D-B9FA-28ED20BD7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F60B6-5C19-4172-BA3A-584116C65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D3A06-0776-4785-821A-8A6D68D5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D0566-D076-47B6-9572-5338321534B2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BD991D-EF2F-4C67-BF2C-469E8E84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9D382-9C3C-4F6C-B7C4-496909FB1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50C24-E5AA-42A0-AAA8-05403FEA7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70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1617F-F48C-4459-A6D8-FD003949C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8BD20-2679-4B28-AA19-9EDA25818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F3D09-0417-4010-A561-AB3F228E8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D0566-D076-47B6-9572-5338321534B2}" type="datetimeFigureOut">
              <a:rPr lang="en-US" smtClean="0"/>
              <a:t>8/8/2018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20FCE-8310-4EE5-9310-7DF2CE234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F2831-BB84-4A08-BFC4-2093DD24B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50C24-E5AA-42A0-AAA8-05403FEA71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4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335083-F72A-40EC-9612-6B059ADA92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Moriah Community Center</a:t>
            </a:r>
            <a:br>
              <a:rPr lang="en-US" dirty="0"/>
            </a:br>
            <a:r>
              <a:rPr lang="en-US" dirty="0"/>
              <a:t>Health Fair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F8B921D-8A38-4710-8FC3-06E246AF48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TPA 2018</a:t>
            </a:r>
          </a:p>
        </p:txBody>
      </p:sp>
    </p:spTree>
    <p:extLst>
      <p:ext uri="{BB962C8B-B14F-4D97-AF65-F5344CB8AC3E}">
        <p14:creationId xmlns:p14="http://schemas.microsoft.com/office/powerpoint/2010/main" val="3487742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E86AC-CF89-4674-8D3F-F1AB2F9E2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09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C2F7B9-27A4-4862-B42C-AB546BE47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2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94A0D6-33C5-41B0-9C84-788325FCC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22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264CB3-1E4D-4676-8B89-F50AAFE78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33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2A41B-C841-4CFF-B9C7-B979692C4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2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1C928B-5493-4B61-9EB5-07052692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2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C22C2-190A-4D16-814D-06810BEBB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69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0539ED-F6BD-4B34-A32E-65B1DA797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790" y="0"/>
            <a:ext cx="434841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7FEDB3-DB6F-4B20-B535-DF57696175F6}"/>
              </a:ext>
            </a:extLst>
          </p:cNvPr>
          <p:cNvSpPr/>
          <p:nvPr/>
        </p:nvSpPr>
        <p:spPr>
          <a:xfrm>
            <a:off x="3531703" y="4805525"/>
            <a:ext cx="5128591" cy="3419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44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3264BF-55D8-41F8-8E07-E8205D305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95" y="745523"/>
            <a:ext cx="5218671" cy="3727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F1088E-E997-4BE0-8386-21A8E7359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996" y="2916195"/>
            <a:ext cx="4956709" cy="3370562"/>
          </a:xfrm>
          <a:prstGeom prst="rect">
            <a:avLst/>
          </a:prstGeom>
        </p:spPr>
      </p:pic>
      <p:sp>
        <p:nvSpPr>
          <p:cNvPr id="6" name="Star: 4 Points 5">
            <a:extLst>
              <a:ext uri="{FF2B5EF4-FFF2-40B4-BE49-F238E27FC236}">
                <a16:creationId xmlns:a16="http://schemas.microsoft.com/office/drawing/2014/main" id="{C806D7C7-F4A4-4A47-B172-B2119DAF3C43}"/>
              </a:ext>
            </a:extLst>
          </p:cNvPr>
          <p:cNvSpPr/>
          <p:nvPr/>
        </p:nvSpPr>
        <p:spPr>
          <a:xfrm>
            <a:off x="7636475" y="4378410"/>
            <a:ext cx="222422" cy="189470"/>
          </a:xfrm>
          <a:prstGeom prst="star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2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A2115A-DA9C-42FD-A8A0-0BA6D13BD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668" y="0"/>
            <a:ext cx="5300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40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4DACAD-F1EA-48BA-92C2-B9ABE732B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5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F9697-23A5-4703-A35D-072F894D4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70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110186-7264-4C11-9E5B-D13FEFBE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81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AE2F5-4CDE-4457-9567-79491EC00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66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93D8EA-A51A-45DF-84CD-C6B1A4BF2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29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</Words>
  <Application>Microsoft Office PowerPoint</Application>
  <PresentationFormat>Widescreen</PresentationFormat>
  <Paragraphs>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Moriah Community Center Health Fair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 b</dc:creator>
  <cp:lastModifiedBy>k b</cp:lastModifiedBy>
  <cp:revision>7</cp:revision>
  <dcterms:created xsi:type="dcterms:W3CDTF">2018-08-07T11:12:03Z</dcterms:created>
  <dcterms:modified xsi:type="dcterms:W3CDTF">2018-08-08T12:47:48Z</dcterms:modified>
</cp:coreProperties>
</file>