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6" r:id="rId4"/>
    <p:sldId id="279" r:id="rId5"/>
    <p:sldId id="257" r:id="rId6"/>
    <p:sldId id="258" r:id="rId7"/>
    <p:sldId id="278" r:id="rId8"/>
    <p:sldId id="259" r:id="rId9"/>
    <p:sldId id="260" r:id="rId10"/>
    <p:sldId id="261" r:id="rId11"/>
    <p:sldId id="277" r:id="rId12"/>
    <p:sldId id="265" r:id="rId13"/>
    <p:sldId id="275" r:id="rId14"/>
    <p:sldId id="281" r:id="rId15"/>
    <p:sldId id="285" r:id="rId16"/>
    <p:sldId id="282" r:id="rId17"/>
    <p:sldId id="283" r:id="rId18"/>
    <p:sldId id="28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7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BEE8E-696C-44D3-8B6D-7EA9F7060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034648-8DE5-481B-8C9A-F5EE09C3D6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14D0-1D87-4F3A-AE64-3352E54A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77FA5-3403-415A-AA7F-590F0C38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D7FBD-1782-4D34-B478-5A8529F2F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924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2F47F-39CD-45A9-8FB0-09F636F7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2AE13-1973-4557-8574-0ACBA2230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E9F2-13FB-4593-A9B2-239534A8A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3E4B2-0569-46EE-B7C6-4B6B74475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931A2A-8796-45A6-8442-F6B6C7015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52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5B1EB5E-8B03-4360-9DC9-8BB01A405E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D9D3A-5F0C-44E6-B15B-62A8A7CBE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FAAF34-0CDF-47DD-835E-9A05F9468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0864B4-A12A-499C-8235-3709776DA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80D84A-73D0-4686-A8C4-ABBCFF7EC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69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D8F60-DDC4-4B61-8D0D-E11D00B91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567AB-4B09-4582-8E78-0E5789F4E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D97C3B-A71E-435B-BFE2-A0A8A0D32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5E44B-EBFE-4E71-AA98-D70BCD581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7EB40-BEDD-47DA-A4ED-06712AFDD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50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7DA78-89D5-457E-AA33-961841E15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9C0A0A-F85C-4948-8491-B1B79124C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6FD714-7A40-42DE-A331-814A0B6D4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F9FF6D-DF51-466F-8476-EB825EE35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DC8973-8E7E-4C2F-A081-2551263EB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27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CACFA-12AF-479B-8F6E-0468F9822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A2E0F-9CDC-4524-BC0A-65BA143A35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E23843-DE64-4745-A90A-E578C080D5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CB7614-CC17-43B4-9599-A88A095AF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4F4FDF-51F8-4080-8097-34B6E8465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C9A849-1FB1-4175-882A-D6C70232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950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AB181-413E-40FF-BF90-B0DFFACA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980366-1AB5-426A-8D2C-9E7FEB310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D289-CC93-4CC1-AE40-F4D999E1AF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6CAE9-93A5-4170-BA03-2AA01C144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88BE2B-3D63-42F6-879C-75C229675F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897BE7-1978-4D86-A42C-682D11907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D6FB39-887E-4CC8-A36F-CD7ECEAA5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B9852B-E661-4927-A4C7-E2B108BE5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2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D5408-A34B-4608-8EF0-4AF08F05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7C7D03-5981-4845-ABBD-426DC409A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C6C957-27D3-454B-8523-435F20001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FF973E-E374-4788-A247-BF3E9AD2A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53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4686D3-9F45-4B76-9D50-6CDF4D102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356296-C670-45D0-B353-04AE8088B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A5C3F-0A71-46F2-B2E1-F4EE1B829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560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ADEC4-2053-48B6-B788-5E921E01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6BEC84-A00E-4C88-AF09-589063089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8E58C7-6229-45DB-9F86-0BB41399C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9554F-D0EC-4C9E-B38A-38E3F4D2D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1C7E51-A370-4705-8530-8E749C462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E739C-3890-43DF-B4AD-C9FFBD96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282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A2718-5239-433A-AD24-7554E4AD0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785639-6D64-49A2-AD90-198AE5DF2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4C9D4-895D-4A66-964F-B4269C82A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FCB37-1634-4962-A7AF-81BB6F167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2946CD-25A2-4E38-BEE4-8DA89956C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3F51EF-A10C-41BE-BFFF-00136B3E5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3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9F072-5C16-4FF1-B7F5-87D1A5704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A78B05-05CB-47F8-A7AE-F534B2DB65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EE6D2-4864-45F5-B791-FF1BA0EFF9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3F87C-F13B-4946-BCF2-3DE138A48C44}" type="datetimeFigureOut">
              <a:rPr lang="en-US" smtClean="0"/>
              <a:t>8/7/2018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E2022-3145-4EA6-B00B-F14796CE1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7A8F9-9E78-4798-B15B-D69B6EA41B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450FC-ACCD-4393-8673-06AC3DB6BF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469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DCD5CF-FBAB-468A-93B2-4C214030EF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TPA Team</a:t>
            </a:r>
            <a:br>
              <a:rPr lang="en-US" dirty="0"/>
            </a:br>
            <a:r>
              <a:rPr lang="en-US" dirty="0"/>
              <a:t>Island Tour</a:t>
            </a:r>
            <a:br>
              <a:rPr lang="en-US" dirty="0"/>
            </a:br>
            <a:r>
              <a:rPr lang="en-US" dirty="0"/>
              <a:t>2018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EAE1BA7-2B8B-4662-8A00-26203C1B32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B23284-4C70-49EB-9364-4EBE1666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250" y="-12700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28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6FC7CF-3986-4A06-9260-F636DC21B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74" y="441959"/>
            <a:ext cx="5392751" cy="40445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CEE167-7C07-4C25-9E75-7D3975CD3C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13" y="3081794"/>
            <a:ext cx="5034941" cy="3776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25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976BFA-120A-444D-9B1A-FBDA17D533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31883" y="0"/>
            <a:ext cx="9128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8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4A38CA-D783-4D87-84CE-C0F0CA335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92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CC69F2-368E-4EE2-B668-8E0B7F9188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264CB3-1E4D-4676-8B89-F50AAFE78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283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833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D09D51-2E85-40D7-B44B-E4880419E3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079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B2A41B-C841-4CFF-B9C7-B979692C4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2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C928B-5493-4B61-9EB5-07052692D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429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AC22C2-190A-4D16-814D-06810BEBB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069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A0539ED-F6BD-4B34-A32E-65B1DA797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90" y="0"/>
            <a:ext cx="434841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07FEDB3-DB6F-4B20-B535-DF57696175F6}"/>
              </a:ext>
            </a:extLst>
          </p:cNvPr>
          <p:cNvSpPr/>
          <p:nvPr/>
        </p:nvSpPr>
        <p:spPr>
          <a:xfrm>
            <a:off x="3531704" y="4452729"/>
            <a:ext cx="5128591" cy="19878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D59112-C65A-42E8-A121-052E206035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3084" y="0"/>
            <a:ext cx="1918915" cy="18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447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1D39BB-6E26-4932-A1E2-60ECD9F02B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60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2875A4-A2E7-4324-96F3-A06325DCA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79" y="398379"/>
            <a:ext cx="9689432" cy="6459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7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C27A29-F473-4370-9CFB-A7779BBB6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16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86EE1-DEF0-4EAD-A4BE-57992CA43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33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BE5110-BA3B-4D16-8AAA-D4FC86EF3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2807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7F18F82-8978-47FA-B5B1-4B5F10C5E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1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D526A6-5711-4346-BD83-BB10EAA6D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8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2</Words>
  <Application>Microsoft Office PowerPoint</Application>
  <PresentationFormat>Widescreen</PresentationFormat>
  <Paragraphs>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TPA Team Island Tour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TPA Team Island Tour 2018</dc:title>
  <dc:creator>k b</dc:creator>
  <cp:lastModifiedBy>k b</cp:lastModifiedBy>
  <cp:revision>7</cp:revision>
  <dcterms:created xsi:type="dcterms:W3CDTF">2018-08-07T10:47:51Z</dcterms:created>
  <dcterms:modified xsi:type="dcterms:W3CDTF">2018-08-07T21:01:11Z</dcterms:modified>
</cp:coreProperties>
</file>