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6" r:id="rId6"/>
    <p:sldId id="259" r:id="rId7"/>
    <p:sldId id="260" r:id="rId8"/>
    <p:sldId id="262" r:id="rId9"/>
    <p:sldId id="263" r:id="rId10"/>
    <p:sldId id="264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26349-BCC6-4E9A-A82D-9D5AB7E2D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70B20-9EC8-4E15-8632-84B415922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BAE24-3DD1-45F6-A546-809A07366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7C3D-69F7-46F2-84C7-1CB41AF47E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0596-8BC6-4FEA-82A0-A21FA28F5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8C296-F751-4985-B7CC-C369B602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A53D-16D5-4A51-9815-47D07542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87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D0724-EC72-4CFA-8637-477BEAB32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A10488-B490-4EA8-BAA7-355FB0642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76694-5634-4086-80A7-B2C293FE7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7C3D-69F7-46F2-84C7-1CB41AF47E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F430A-E454-4CC4-A2E1-DC2AD88E5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BD411-CD9D-4F20-B09B-E08B0F89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A53D-16D5-4A51-9815-47D07542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66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9A9D46-AD43-4FFF-A5F4-2E23643426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5305EF-1CE4-45D1-A2BC-593F86D0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9D916-9645-4B28-9BF9-9417D3EB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7C3D-69F7-46F2-84C7-1CB41AF47E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8F33D-5F3E-4B91-AC5E-356CABDE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FA9AC-79C6-4AB2-8F17-A6A19CF70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A53D-16D5-4A51-9815-47D07542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77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08B46-B7F8-40C1-BB43-D22F12585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52BED-3975-496F-8EFA-29FED3A6D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2D36C-1488-4B2B-9CA3-F58700F03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7C3D-69F7-46F2-84C7-1CB41AF47E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431E6-653B-4888-9D67-B938C7EDB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E2518-7DCA-4DB3-B380-65D359EE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A53D-16D5-4A51-9815-47D07542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34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505E7-D1BD-4D2E-877B-B14748D34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88510-2EC1-4DBE-993B-D809732D6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C2C64-11E3-4F4A-964F-164DD7871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7C3D-69F7-46F2-84C7-1CB41AF47E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3435D-6FBB-4467-B9EA-9D8598A5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636B4-71BF-4AD7-B373-19DE9746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A53D-16D5-4A51-9815-47D07542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5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B4BCA-9CFA-4EB0-A9DD-77DF7841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E6B24-BC66-408D-9AA5-9CD3B7470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DE64C-1512-4450-8725-A40DD438E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A1FE6-2A2F-496A-9C86-89EC6C019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7C3D-69F7-46F2-84C7-1CB41AF47E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AA759-C0F6-485B-927B-103CC2F4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7A1F5-3289-45E5-9006-794BD4F2B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A53D-16D5-4A51-9815-47D07542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0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DB99-FACB-4AED-81F1-15BF40533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C410-A471-4114-BD07-9AA8A2480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9F246-1FD3-474B-B96C-FBCEEBA38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BF7B1-01EA-40DF-ADCD-332702EEC7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F3F034-1258-45DC-9F88-CEDC27EE32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519EA3-DDA5-4E62-9145-CAE0F630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7C3D-69F7-46F2-84C7-1CB41AF47E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098250-9D33-4AB5-B2B8-741B11288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BD769C-7C04-4CF3-81B0-0F8FD32E2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A53D-16D5-4A51-9815-47D07542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90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4EE77-0EE9-47E6-A5B3-D6EB7A7CF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64DCF0-8498-4AB0-8BCC-451CAF26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7C3D-69F7-46F2-84C7-1CB41AF47E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E3313-46B2-4954-B6FA-40137A564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D2BFBC-AEBF-4FDD-AF49-F5AAC760D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A53D-16D5-4A51-9815-47D07542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8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25E5AF-D019-4B2E-82E9-11BA9CDDB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7C3D-69F7-46F2-84C7-1CB41AF47E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A254E9-51F7-4E57-AC36-1CE9C7AB6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3A56C-48AE-4CF1-9152-2B8F479E8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A53D-16D5-4A51-9815-47D07542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7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4A8FB-69A8-46BB-B1B4-31A062E5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9F709-6DDA-4CE3-A5F0-2FFC82E1A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F40ED-4AB9-42F7-96BB-BF06F3378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A7FCE-C585-4BA1-9DA0-2E634EE2D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7C3D-69F7-46F2-84C7-1CB41AF47E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F0130-F12E-4F03-9C7A-768CB3CA6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8FBE3-F038-4379-B36D-53AF1082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A53D-16D5-4A51-9815-47D07542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8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5757F-9E99-48E1-8FDC-21CF691C4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881688-F80B-41B8-BB22-E293A36018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2300B4-8F1E-4027-818B-13E9B9699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D86BC-0945-4E09-8B7D-42BB8296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7C3D-69F7-46F2-84C7-1CB41AF47E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8E295-ACA1-4016-964A-BE1116BD9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04E0A-0D79-4867-B0AE-A8D8088B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A53D-16D5-4A51-9815-47D07542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55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418848-B8E6-45DA-BCDA-779EFB6B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BAD8A-6D63-4647-8251-791AA50F6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F4598-5B0D-4B84-BA99-4CFB8E220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B7C3D-69F7-46F2-84C7-1CB41AF47E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775B4-F6FB-4BF2-BDB8-EF21B2E83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2DA80-6401-44DE-BC5C-65F8A5AFB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3A53D-16D5-4A51-9815-47D07542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9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pausa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A742A3-00AE-4665-A306-B631E6525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978" y="0"/>
            <a:ext cx="4014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49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A7F87A-9B3A-4B29-8C67-FEED78A37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03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7E3826-4CDA-45B0-9CB2-320A70560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05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10D879-9443-4909-B4F9-328873C31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45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A0067-7DAA-4B9C-8A4A-331E982D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E6E01-F21D-4920-870B-4EA553430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Thank You for your Patronage </a:t>
            </a:r>
          </a:p>
          <a:p>
            <a:pPr algn="ctr"/>
            <a:r>
              <a:rPr lang="en-US" dirty="0"/>
              <a:t>To help support our Mission Trips and </a:t>
            </a:r>
          </a:p>
          <a:p>
            <a:pPr algn="ctr"/>
            <a:r>
              <a:rPr lang="en-US" dirty="0"/>
              <a:t>The TPA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2"/>
              </a:rPr>
              <a:t>www.tpausa.org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047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B4FDDC-903B-4FD3-82B4-0E489C322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857" y="0"/>
            <a:ext cx="38576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659DE-F97D-46CC-9465-569D49BBC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482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18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BC7EC8-35D9-4095-BA49-881626CFD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19" y="0"/>
            <a:ext cx="385762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234C35-B26C-40B1-A98A-9871512F0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754" y="0"/>
            <a:ext cx="38576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228ED-6FA5-4C7F-9B5D-0FB174758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49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B456A-31F8-4CAC-B0A8-2F723029E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98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746BEA-8328-42BD-B7EA-B7087D8A9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45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54932A-CF22-41FE-8E2B-9DEB901CF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482" y="0"/>
            <a:ext cx="447984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B434A-2056-4C78-841F-C6D7858E8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32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8E4A0D-B0D7-4D53-8766-B5A52F0CA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0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806E62-9ED2-429C-A238-DD1DF0C04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48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399037-F541-400A-B678-9DD1FB4EB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33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19</Words>
  <Application>Microsoft Office PowerPoint</Application>
  <PresentationFormat>Widescreen</PresentationFormat>
  <Paragraphs>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 b</dc:creator>
  <cp:lastModifiedBy>k b</cp:lastModifiedBy>
  <cp:revision>3</cp:revision>
  <dcterms:created xsi:type="dcterms:W3CDTF">2018-10-25T01:47:19Z</dcterms:created>
  <dcterms:modified xsi:type="dcterms:W3CDTF">2018-10-25T03:04:48Z</dcterms:modified>
</cp:coreProperties>
</file>