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70" r:id="rId5"/>
    <p:sldId id="271" r:id="rId6"/>
    <p:sldId id="272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DCB88-E053-4AFA-AAB2-CF81B7386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2038B-698C-471B-AE1F-1E66287AF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8990F-D53A-45BA-A38E-41CC24DD8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65563-4BF9-4963-AAD7-2648E9B5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AE96C-25F0-4C3F-9785-E43A860D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6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3AB73-A60B-48D3-9890-C1564901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11B25-B177-48CA-95D9-2A9FB82D3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61F40-32FF-4238-9AFD-4AAE7847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2823F-9368-44E8-BF89-F81991807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DC666-6C07-4A1A-84AB-DB3C48994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9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90818D-255C-49B7-B4C9-B8130BE63F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14D3E-2AF0-44F4-AB34-367531D5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22569-9B02-40F8-9654-A2168B89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E47FE-9240-4CCE-8419-FAA27E087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2C361-DCAC-4E5A-B8FB-FD5E7AFC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6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C1E2-17E3-4BC7-85AB-15D0D9108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0F702-7354-46FC-82AC-61B7035AB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9E26F-37BA-444E-91B2-8B902069A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AD001-3042-45DB-B8A2-9FADE33B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149C8-93C9-4E7A-8D6E-B5D4AF9E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7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E0B6-7C64-4F0E-95E4-29D2361A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E017A-2303-47F3-9F28-9AD449F28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415E9-20E0-4600-B04A-AFDFA1CB3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E80BA-4539-4687-92E3-5D20AEC5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7CC70-6C0F-49EF-8F5A-CE5FA591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EAEB-AA81-4885-957B-1EFDBC4A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D7848-245C-4E49-84A0-6AEB2CD44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F0E122-4DC3-45F5-AD56-B9095CD2F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B0303-A12F-4074-91E4-661713DA7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926BD-C5EF-41A6-9914-092693916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5B589-216B-4E59-9FDA-AB434F96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8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09CA-886E-4D56-9BE4-667511E9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87A9F-9841-45FA-AA74-B08F9E84B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A758A-5F42-46AB-8423-D48609B49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450C3-FE7E-4682-A08B-3001F6D6A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E5421-33C1-4446-B31D-AB7DF4051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5CCB63-F8BB-4957-B6F5-D5F2DEA4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DC279D-09AD-4492-9DF5-683FF221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9BAA8D-5107-4194-866E-A2E17265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7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A0CA8-FFCA-4B29-B537-E73B9D8B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82B13-8166-42FB-9ECE-9511B287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669BD-92C9-4C19-8540-7782B147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8088B-646B-4232-B245-0CD3489B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31AC7-AD99-4BC8-802A-BD7F8DA9C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B8D931-592E-446A-B3A0-B612D2FEC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0C136-6B2D-4D61-B818-9D1B6BAE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A2456-9122-41AC-9B58-1F176C45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482E4-181D-443C-9E10-2F66D7F52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A7119-C894-44E4-8A67-177582BB4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5ABC5-54F1-4AFF-B40D-FB83B941A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DECDC-05A9-4DD1-80DB-38449B2F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BF216-BD11-46D0-BB7A-5E2514BE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8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442CD-5A1D-4E8D-9EAA-4B887CF4C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BAE5E-938C-4DBC-9DF0-825BB428C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64314-7C55-46F8-BAB3-95938E9AD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D0700-9780-4DF4-9CBE-AA625F0F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83F32-3FD4-4A16-B5D2-E974A2A4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A7969-17B8-4CF5-BE6E-5B150A25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DF536-075B-42BC-B681-4CC4A5230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6E889-633B-4443-B003-D014C5E03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8F19D-DE70-455D-A518-B54422140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1BD4-8662-467F-8773-5F38B27547E6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9DCA1-BE59-400A-BA5F-EC51A0EC9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05F2B-5812-4814-BF65-688243672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0EB74-9A1B-4370-A03B-E451E8EF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7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C5EB-27A1-41F0-B056-99BBB3C3F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Trinbago</a:t>
            </a:r>
            <a:r>
              <a:rPr lang="en-US" dirty="0"/>
              <a:t> Progressive Assoc </a:t>
            </a:r>
            <a:br>
              <a:rPr lang="en-US" dirty="0"/>
            </a:br>
            <a:r>
              <a:rPr lang="en-US" dirty="0"/>
              <a:t>Closing Ceremony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E36A1-0ABF-481E-A3EB-1A5FA9A613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9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1CE059-DA31-4C3A-A63B-7F4C8B47E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EC1A40-28DF-4372-B3B7-58A596093777}"/>
              </a:ext>
            </a:extLst>
          </p:cNvPr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Councillor</a:t>
            </a:r>
            <a:r>
              <a:rPr lang="en-US" dirty="0"/>
              <a:t> Dr. Carrington (front row) participating in the scheduled activities. — with Agatha Carrington at Canaan Seventh Day Adventist Church Tobago.</a:t>
            </a:r>
          </a:p>
        </p:txBody>
      </p:sp>
    </p:spTree>
    <p:extLst>
      <p:ext uri="{BB962C8B-B14F-4D97-AF65-F5344CB8AC3E}">
        <p14:creationId xmlns:p14="http://schemas.microsoft.com/office/powerpoint/2010/main" val="146521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92FE4E-3708-4F4B-A96B-F60D68485559}"/>
              </a:ext>
            </a:extLst>
          </p:cNvPr>
          <p:cNvSpPr/>
          <p:nvPr/>
        </p:nvSpPr>
        <p:spPr>
          <a:xfrm>
            <a:off x="9040967" y="320744"/>
            <a:ext cx="26659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Photo Op! From left: Mr. Stephen Isaac, President of TPA; Ms. Avril </a:t>
            </a:r>
            <a:r>
              <a:rPr lang="en-US" dirty="0" err="1"/>
              <a:t>Trancoso</a:t>
            </a:r>
            <a:r>
              <a:rPr lang="en-US" dirty="0"/>
              <a:t>, Medical Missions Coordinator, TPA; </a:t>
            </a:r>
            <a:r>
              <a:rPr lang="en-US" dirty="0" err="1"/>
              <a:t>Councillor</a:t>
            </a:r>
            <a:r>
              <a:rPr lang="en-US" dirty="0"/>
              <a:t> Dr. Agatha Carrington, Secretary of Health, Wellness and Family Development; Mrs. Dianne Baker Henry, Administrator in the Division of Health, Wellness and Family Development and Mr. Sylvan Maurice Henry, PRO, TPA. — with Agatha Carrington and Dianne Baker-Henry at Canaan Seventh Day Adventist Church Tobago.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3CAB0-4FE4-4F53-AFE9-012459E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744"/>
            <a:ext cx="9805884" cy="653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98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59131F-C171-46BA-A6C3-F2357126C93F}"/>
              </a:ext>
            </a:extLst>
          </p:cNvPr>
          <p:cNvSpPr/>
          <p:nvPr/>
        </p:nvSpPr>
        <p:spPr>
          <a:xfrm>
            <a:off x="8953500" y="1456035"/>
            <a:ext cx="254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Ms. Avril </a:t>
            </a:r>
            <a:r>
              <a:rPr lang="en-US" dirty="0" err="1"/>
              <a:t>Trancoso</a:t>
            </a:r>
            <a:r>
              <a:rPr lang="en-US" dirty="0"/>
              <a:t>, Medical Missions Coordinator, TPA during the delivery of her presentation. — at Canaan Seventh Day Adventist Church Tobago.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EF23C-0734-4455-927F-2AA80DE99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4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202CA-B037-448F-B43E-B5AAA5C63C51}"/>
              </a:ext>
            </a:extLst>
          </p:cNvPr>
          <p:cNvSpPr/>
          <p:nvPr/>
        </p:nvSpPr>
        <p:spPr>
          <a:xfrm>
            <a:off x="6007100" y="2267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Mr. Granville delivering a performance to the audience. — at Canaan Seventh Day Adventist Church Tobago.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227218-9868-4BF6-AECA-B8E449D0B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7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43055-5B41-4FF0-9C5C-1BCA0B68E59C}"/>
              </a:ext>
            </a:extLst>
          </p:cNvPr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Mrs. Miriam Caesar Moore performed the duties as Master of Ceremonies. — at Canaan Seventh Day Adventist Church Tobago.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1ED36-91BE-4181-8F5E-6F383E864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82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48168-3F73-45DF-ACF9-A7CB90CD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T&amp;T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7E37A-795D-4C8B-B561-3F5D1B686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65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Trinbago Progressive Assoc  Closing Ceremony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T&amp;T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Trinbago Progressive Assoc  Closing Ceremony</dc:title>
  <dc:creator>k b</dc:creator>
  <cp:lastModifiedBy>k b</cp:lastModifiedBy>
  <cp:revision>1</cp:revision>
  <dcterms:created xsi:type="dcterms:W3CDTF">2018-08-06T13:46:49Z</dcterms:created>
  <dcterms:modified xsi:type="dcterms:W3CDTF">2018-08-06T13:47:13Z</dcterms:modified>
</cp:coreProperties>
</file>