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67" r:id="rId3"/>
    <p:sldId id="260" r:id="rId4"/>
    <p:sldId id="303" r:id="rId5"/>
    <p:sldId id="257" r:id="rId6"/>
    <p:sldId id="270" r:id="rId7"/>
    <p:sldId id="262" r:id="rId8"/>
    <p:sldId id="279" r:id="rId9"/>
    <p:sldId id="259" r:id="rId10"/>
    <p:sldId id="306" r:id="rId11"/>
    <p:sldId id="261" r:id="rId12"/>
    <p:sldId id="280" r:id="rId13"/>
    <p:sldId id="282" r:id="rId14"/>
    <p:sldId id="263" r:id="rId15"/>
    <p:sldId id="264" r:id="rId16"/>
    <p:sldId id="265" r:id="rId17"/>
    <p:sldId id="287" r:id="rId18"/>
    <p:sldId id="285" r:id="rId19"/>
    <p:sldId id="292" r:id="rId20"/>
    <p:sldId id="298" r:id="rId21"/>
    <p:sldId id="297" r:id="rId22"/>
    <p:sldId id="296" r:id="rId23"/>
    <p:sldId id="294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55" d="100"/>
          <a:sy n="55" d="100"/>
        </p:scale>
        <p:origin x="78" y="1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6863-E9BF-456A-BAD7-F0FB2F04D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C8565-295F-4956-B234-84876380E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D3B01-8E79-4AFA-BD23-637419410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AE29-94C7-4101-9896-144AF442F7AA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EFFB2-5E47-4254-9B66-28A8B23C7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1EA7F-E9CC-4C13-BBF1-158C142B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74331-1D8A-42BA-8043-F7E28859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35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F080-779B-4E9B-8447-BB0C0AA04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A0E281-A5F2-4A91-91F7-3C56F4AE9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F521C-57D4-4631-BDB6-7395FFBA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AE29-94C7-4101-9896-144AF442F7AA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FE9CA-7E86-4363-8968-2C61A1C9D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A1B0D-219F-4985-A0EF-68188E16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74331-1D8A-42BA-8043-F7E28859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1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16B13-4892-45A8-89AE-257120314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A90C3-7757-48FC-9FEB-E993914B5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0BE59-C496-49E9-8564-ED634DBB4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AE29-94C7-4101-9896-144AF442F7AA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B66A4-1CA9-4059-AD35-5D6A3B5BB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8DA7E-C835-4F0C-AD32-08348915B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74331-1D8A-42BA-8043-F7E28859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9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15CD-BDBB-4616-8BA6-BB9755B1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B6547-D8F4-4ACA-900C-4ECEFB6ED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3605B-ED21-480B-9DA3-66778E584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AE29-94C7-4101-9896-144AF442F7AA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2EB0A-A445-4BBF-8609-6D35FBAF2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C5CB8-57CF-4FA7-9C8B-BCE9F59E3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74331-1D8A-42BA-8043-F7E28859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9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BC8B8-52FE-46D2-84BB-19848AA9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776D1-A1E1-4F7A-9DD5-1150A971F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F73AC-6318-46F0-86B6-A58F7C10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AE29-94C7-4101-9896-144AF442F7AA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33F02-DA31-4388-98FD-0DCD0FC47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FBA0-E4F1-4826-AEAD-AA5D1C30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74331-1D8A-42BA-8043-F7E28859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1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B1502-F84A-4795-A2C2-DD894339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E3AFA-5546-4530-ACBD-1F98B4293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E61D7-A692-45B7-800E-91E8CAE54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61687-A18D-40C7-9F60-C73A9EBC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AE29-94C7-4101-9896-144AF442F7AA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7C26C-F941-4A9E-A61F-3C4416FA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84340-02CA-4563-9343-4255BF35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74331-1D8A-42BA-8043-F7E28859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00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82AAF-59F1-43D0-884B-016CF9186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946C5-B275-448E-BC37-78BF2677E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21979-104E-4440-956B-2CFB024D6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93049-F92E-49B2-9910-8D3908A12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02B6F-F5F4-42EC-813E-7B705F2BE7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059CD6-93E6-4C37-817A-A4C38535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AE29-94C7-4101-9896-144AF442F7AA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53E1E8-76E6-46A3-89B0-382B31601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0F5A29-AFE0-4A72-A811-EAF9FB80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74331-1D8A-42BA-8043-F7E28859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9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8E7A9-574D-4DF6-8BF6-42166175C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3E29B6-722D-4E25-9E45-BEF14214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AE29-94C7-4101-9896-144AF442F7AA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97A59-FEF7-4363-BDD4-00E3B391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1CD75-705E-41C0-9ADE-ACEE4A45C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74331-1D8A-42BA-8043-F7E28859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0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24130-247E-4EBA-9A63-1759112A5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AE29-94C7-4101-9896-144AF442F7AA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FAA9C6-F642-4E70-AA96-6470E91D8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40D24-B0B5-4A16-ACAB-F50CB3DA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74331-1D8A-42BA-8043-F7E28859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3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46E3-BE98-4D57-BEC9-93C92AC6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3433A-0862-4042-8ED4-1AC7DEAC4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683FE-5554-4E3A-B459-F2CD22082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993EE-4BF5-472E-8C48-D0CDCAEC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AE29-94C7-4101-9896-144AF442F7AA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9F005-2A98-4688-B435-90A43FA8F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70445-F633-470C-BCE7-12302C85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74331-1D8A-42BA-8043-F7E28859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8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E329-E8C5-4B06-A8E2-43EAF4224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2672A-623D-41D4-A378-8F89B0185E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D2DDC-5F4A-4E8E-B1E4-CA975CC25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6855-E0B4-4DB6-8C1E-622F7CAA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AE29-94C7-4101-9896-144AF442F7AA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289AC-E270-4656-B828-92654390C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CEFA4-E393-4397-9A6B-2957024AA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74331-1D8A-42BA-8043-F7E28859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73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27F7A0-54D2-4D4E-A158-A71249E1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54678-6C37-4F54-B2DA-B92FA1493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E9056-E8D0-402D-A6AB-818A8DADF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2AE29-94C7-4101-9896-144AF442F7AA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3E416-1F5E-4BCD-A425-8522B9B72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C46D3-A0B9-4800-B2E5-32E569856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74331-1D8A-42BA-8043-F7E28859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5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BDB701-C8A3-408A-993A-5460E5919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368" y="4677395"/>
            <a:ext cx="7620000" cy="1876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1D5D87-E48D-41F3-9368-C972BEC6A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635" y="0"/>
            <a:ext cx="3412730" cy="45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1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B4481C-2DED-49FD-91E5-0E6325F55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17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E196D-0BCB-4348-B23C-95A3343E5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2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28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2A5344-BD9F-4754-9437-B0A2B72C2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6051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93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D26498-D7ED-4A98-9D03-44AB2A6D5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475" y="0"/>
            <a:ext cx="8517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5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23AB4-F98C-4195-A516-4BB74AD8A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03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82478-0CC1-4855-8DB0-01097C481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53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9ADADC-A394-439D-A4BD-F206B8412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8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29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076C6-729E-440E-A0B9-02E5D627D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681" y="238125"/>
            <a:ext cx="9144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65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606D6E-9179-46C1-ABB3-D931BAC4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F57AC2-D53D-4672-BFA4-8EF8663E37FD}"/>
              </a:ext>
            </a:extLst>
          </p:cNvPr>
          <p:cNvSpPr/>
          <p:nvPr/>
        </p:nvSpPr>
        <p:spPr>
          <a:xfrm>
            <a:off x="9144000" y="698250"/>
            <a:ext cx="27813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Pose for a Photo Op! From left: </a:t>
            </a:r>
            <a:r>
              <a:rPr lang="en-US" dirty="0" err="1"/>
              <a:t>Mr</a:t>
            </a:r>
            <a:r>
              <a:rPr lang="en-US" dirty="0"/>
              <a:t> Stephen Isaac (l), President of the </a:t>
            </a:r>
            <a:r>
              <a:rPr lang="en-US" dirty="0" err="1"/>
              <a:t>Trinbago</a:t>
            </a:r>
            <a:r>
              <a:rPr lang="en-US" dirty="0"/>
              <a:t> Progressive Association, Mrs. Claire Davidson Williams, Administrator of the Division of Tourism, Culture and Transportation, Mr. Williams and Dr. Daniel Beckles (r), member of the TPA.</a:t>
            </a:r>
          </a:p>
        </p:txBody>
      </p:sp>
    </p:spTree>
    <p:extLst>
      <p:ext uri="{BB962C8B-B14F-4D97-AF65-F5344CB8AC3E}">
        <p14:creationId xmlns:p14="http://schemas.microsoft.com/office/powerpoint/2010/main" val="481651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605B79-6CC1-4B5A-9FCF-62B023846B87}"/>
              </a:ext>
            </a:extLst>
          </p:cNvPr>
          <p:cNvSpPr/>
          <p:nvPr/>
        </p:nvSpPr>
        <p:spPr>
          <a:xfrm>
            <a:off x="9525663" y="1859339"/>
            <a:ext cx="19371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From left; Mr. Stanford </a:t>
            </a:r>
            <a:r>
              <a:rPr lang="en-US" dirty="0" err="1"/>
              <a:t>Callendar</a:t>
            </a:r>
            <a:r>
              <a:rPr lang="en-US" dirty="0"/>
              <a:t> - TRHA Board Director of Public Interest and Welfare and Assemblyman </a:t>
            </a:r>
            <a:r>
              <a:rPr lang="en-US" dirty="0" err="1"/>
              <a:t>Ancil</a:t>
            </a:r>
            <a:r>
              <a:rPr lang="en-US" dirty="0"/>
              <a:t> Dennis, Assistant Secretary in the Office of the Chief Secretary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9CA0E1-6561-4AEE-9949-E8592561B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16344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38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B5D87-6186-4CEB-966D-9D33F8A4C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147029"/>
            <a:ext cx="9664700" cy="65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39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410C47-7830-4C0B-A6CF-14F2B0720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99" y="23787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86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BC31AB-C313-435D-827B-2060628B857D}"/>
              </a:ext>
            </a:extLst>
          </p:cNvPr>
          <p:cNvSpPr/>
          <p:nvPr/>
        </p:nvSpPr>
        <p:spPr>
          <a:xfrm>
            <a:off x="9633146" y="1057744"/>
            <a:ext cx="20711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Mrs. Kathy Ann </a:t>
            </a:r>
            <a:r>
              <a:rPr lang="en-US" dirty="0" err="1"/>
              <a:t>Greenidge</a:t>
            </a:r>
            <a:r>
              <a:rPr lang="en-US" dirty="0"/>
              <a:t> </a:t>
            </a:r>
            <a:r>
              <a:rPr lang="en-US" dirty="0" err="1"/>
              <a:t>Ottley</a:t>
            </a:r>
            <a:r>
              <a:rPr lang="en-US" dirty="0"/>
              <a:t> (r), Primary Care Nursing Manager; Mrs. Michelle Edwards-Benjamin (l) and another attendee are all smiles as they enjoy the evening.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E937D-511A-4224-9C6F-5B10B5A4A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07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14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D24D6-47B1-4588-A426-D84B0F43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2227C1-2E78-4C11-9EFE-468A222A947B}"/>
              </a:ext>
            </a:extLst>
          </p:cNvPr>
          <p:cNvSpPr/>
          <p:nvPr/>
        </p:nvSpPr>
        <p:spPr>
          <a:xfrm>
            <a:off x="9454243" y="2387377"/>
            <a:ext cx="17570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Members of the TPA also brought along their children on this 10th Medical Mission trip to Tobago.</a:t>
            </a:r>
          </a:p>
        </p:txBody>
      </p:sp>
    </p:spTree>
    <p:extLst>
      <p:ext uri="{BB962C8B-B14F-4D97-AF65-F5344CB8AC3E}">
        <p14:creationId xmlns:p14="http://schemas.microsoft.com/office/powerpoint/2010/main" val="4231142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30BC9B-F27F-4BEF-B7EB-CE9439C3A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51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44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52B57-1D70-425E-93DF-C4C9207F7D1C}"/>
              </a:ext>
            </a:extLst>
          </p:cNvPr>
          <p:cNvSpPr/>
          <p:nvPr/>
        </p:nvSpPr>
        <p:spPr>
          <a:xfrm>
            <a:off x="8637815" y="1555208"/>
            <a:ext cx="2759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Heads of Department in attendance. Foreground from left: Mr. Nigel Phillip, Gender Officer and Ms. Devika Sammy Mediator. In the background is a member of the TPA.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42034-350C-4311-A6DE-FB860250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52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01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7C35B-F111-488A-97B1-9BA41A0DC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2237" y="-1154114"/>
            <a:ext cx="6867526" cy="91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2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A0BBC2-D388-484B-B2D4-F536858C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10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5C5F2-5B93-41E1-BF87-B621847CD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19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F2A6B-7B74-4937-9966-46606F3B3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73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3220A-1CA6-4914-A7F7-6C1AF6636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65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15E667-02D4-4773-96C8-624588DF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266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85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2D0AC-4651-4430-AA0A-61F3048E7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0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</Words>
  <Application>Microsoft Office PowerPoint</Application>
  <PresentationFormat>Widescreen</PresentationFormat>
  <Paragraphs>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 b</dc:creator>
  <cp:lastModifiedBy>k b</cp:lastModifiedBy>
  <cp:revision>1</cp:revision>
  <dcterms:created xsi:type="dcterms:W3CDTF">2018-08-07T20:51:31Z</dcterms:created>
  <dcterms:modified xsi:type="dcterms:W3CDTF">2018-08-07T20:52:01Z</dcterms:modified>
</cp:coreProperties>
</file>