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274" r:id="rId3"/>
    <p:sldId id="257" r:id="rId4"/>
    <p:sldId id="275" r:id="rId5"/>
    <p:sldId id="258" r:id="rId6"/>
    <p:sldId id="277" r:id="rId7"/>
    <p:sldId id="260" r:id="rId8"/>
    <p:sldId id="270" r:id="rId9"/>
    <p:sldId id="276" r:id="rId10"/>
    <p:sldId id="294" r:id="rId11"/>
    <p:sldId id="307" r:id="rId12"/>
    <p:sldId id="290" r:id="rId13"/>
    <p:sldId id="261" r:id="rId14"/>
    <p:sldId id="268" r:id="rId15"/>
    <p:sldId id="297" r:id="rId16"/>
    <p:sldId id="271" r:id="rId17"/>
    <p:sldId id="295" r:id="rId18"/>
    <p:sldId id="267" r:id="rId19"/>
    <p:sldId id="259" r:id="rId20"/>
    <p:sldId id="288" r:id="rId21"/>
    <p:sldId id="287" r:id="rId22"/>
    <p:sldId id="302" r:id="rId23"/>
    <p:sldId id="300" r:id="rId24"/>
    <p:sldId id="30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56" d="100"/>
          <a:sy n="56" d="100"/>
        </p:scale>
        <p:origin x="90" y="16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F58D6-E927-477E-99B2-AF7CBE9089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829E06-823C-4BDB-834B-C49F95FF2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AD085-07E5-4D4E-B3A3-AAB2ED2BE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5683-6D0F-4467-ABD1-6F7E08FA3E29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004D9-E4A9-4A62-8CFD-D51BC93B2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3DF7E-4AC0-47C7-8D6D-418B36FE5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C714-26CD-4263-BC59-B9F4B1DC7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87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A67A2-235D-4875-878F-31135062C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C53B43-B6BE-4BAE-9B7A-AA77DA561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EF71A-082F-41FE-A695-2861D8757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5683-6D0F-4467-ABD1-6F7E08FA3E29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8302A-7ECD-467E-A832-C6228B8A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4F13A-7DEE-4A9C-8F6A-CEA5510CD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C714-26CD-4263-BC59-B9F4B1DC7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41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6ADDDD-B420-40BF-A7A1-56601A59C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B8B167-8E45-4E5F-A2F1-39917BFCD8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AF531-E876-4ECF-9FF1-1DA770B8C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5683-6D0F-4467-ABD1-6F7E08FA3E29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D189E-61B6-4CD0-9C44-6C1415688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698D4-63B4-4D00-AA65-CD67B8722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C714-26CD-4263-BC59-B9F4B1DC7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9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16F2D-8C15-4539-9637-0B523F5A4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B8B6C-C527-496F-ADE1-F2DF51E4F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FE54E-7780-48C7-B128-5BDB30604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5683-6D0F-4467-ABD1-6F7E08FA3E29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326DC-53C0-4E5D-A8AB-7CA139443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A8F6C-64DD-4490-94A7-31C4E2D7C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C714-26CD-4263-BC59-B9F4B1DC7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72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67284-CE1A-4D03-BDB2-5219727C5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F27F4-86E9-4276-B434-9DA3F2DB0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6DBD9-A3CC-4393-BC5C-88633F025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5683-6D0F-4467-ABD1-6F7E08FA3E29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AF610-CB49-4CD1-8DEC-113F9B421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A0290-F7FA-4A40-95D1-6840024BC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C714-26CD-4263-BC59-B9F4B1DC7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25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75614-9F06-4C88-9CB3-9A9FE03C0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2EE86-159F-4A6A-9E72-A0D3FE8904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719B9-F442-49F2-93B2-A13434B04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2D207-5324-4CEF-89F0-8714D85F3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5683-6D0F-4467-ABD1-6F7E08FA3E29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CB567-EA50-4350-9084-4064AA9FE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B1B51-07E3-4C42-936E-38A84DAF4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C714-26CD-4263-BC59-B9F4B1DC7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27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01DD4-2797-4FF6-9950-D9D9DEE90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F7C85-BC0E-4CBB-BF82-451BC06E2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54DE9C-D530-47FD-A84E-05ADB767E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3993E2-D19E-4607-A654-E2BF66BA2F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9889B0-510D-4227-8BA7-1AA3111E1E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E69750-4868-4A4F-9ACB-3314B5B6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5683-6D0F-4467-ABD1-6F7E08FA3E29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77F85C-9044-4EB7-860E-625B077AE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645B66-0A0C-4C0D-8B16-B39AA45A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C714-26CD-4263-BC59-B9F4B1DC7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88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9880B-251E-40C7-B6DB-DA4A44CD6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F9F256-0D1F-420D-AD55-BCA3FC0DC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5683-6D0F-4467-ABD1-6F7E08FA3E29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7A65C5-B151-4C00-9A8F-649331758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552CAA-5059-4036-BD5F-269C5290C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C714-26CD-4263-BC59-B9F4B1DC7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0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F205B0-4C13-44D9-9933-D63A95A84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5683-6D0F-4467-ABD1-6F7E08FA3E29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B698D0-5F86-4816-9094-9E742FC21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037B1-08A8-490F-BF6C-C5841B593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C714-26CD-4263-BC59-B9F4B1DC7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48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2FAD-EC8B-4A7F-96E0-7C1F710D1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3C952-6FD5-4342-954F-8844686E6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AD5DD-4CD5-4957-A12E-C426E2C8D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5158F-2EEA-46FC-8FC5-4575C80D2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5683-6D0F-4467-ABD1-6F7E08FA3E29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74A44-D208-4180-BDC4-6C0FAD9E9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897C15-D471-4B9D-BD72-A512F86EC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C714-26CD-4263-BC59-B9F4B1DC7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09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874E2-8478-47BA-9988-19003DE49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19522-6AB6-4F65-81B5-66BD5ACD12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CB33E7-D98B-4CCA-9319-7847506EB0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84168-B615-4131-B3A0-953940B56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5683-6D0F-4467-ABD1-6F7E08FA3E29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821C7-45DC-4AE0-B40C-3188959D1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6BAB4-1269-495A-8443-6B73B502D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C714-26CD-4263-BC59-B9F4B1DC7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57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2F9CC5-3E98-4369-B82D-827B7E2C0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4BA5B-DA81-48DB-84E0-B1464E07A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9678F-A6AA-47D8-B8F4-8504CC3A3E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75683-6D0F-4467-ABD1-6F7E08FA3E29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1D220-6061-4A0D-BFFD-28A97FC72A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40E79-6117-4C74-BA4E-1904BA747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5C714-26CD-4263-BC59-B9F4B1DC7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3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AE6864D-0B40-4A13-953F-CFC3CA071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6991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Lowlands Gulf City Mall</a:t>
            </a:r>
            <a:br>
              <a:rPr lang="en-US" dirty="0"/>
            </a:br>
            <a:r>
              <a:rPr lang="en-US" dirty="0"/>
              <a:t>Tobago</a:t>
            </a:r>
            <a:br>
              <a:rPr lang="en-US"/>
            </a:br>
            <a:r>
              <a:rPr lang="en-US"/>
              <a:t>(Continued)</a:t>
            </a: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17F25C6-1D98-4A4B-A702-D844EC1D59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9903" y="4079875"/>
            <a:ext cx="9144000" cy="1655762"/>
          </a:xfrm>
        </p:spPr>
        <p:txBody>
          <a:bodyPr/>
          <a:lstStyle/>
          <a:p>
            <a:r>
              <a:rPr lang="en-US" dirty="0" err="1"/>
              <a:t>Trinbago</a:t>
            </a:r>
            <a:r>
              <a:rPr lang="en-US" dirty="0"/>
              <a:t> Progressive Association 10 </a:t>
            </a:r>
            <a:r>
              <a:rPr lang="en-US" dirty="0" err="1"/>
              <a:t>th</a:t>
            </a:r>
            <a:r>
              <a:rPr lang="en-US" dirty="0"/>
              <a:t> Medical Mission Trip </a:t>
            </a:r>
          </a:p>
          <a:p>
            <a:r>
              <a:rPr lang="en-US" dirty="0"/>
              <a:t>2018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34D961-5C0D-451D-BE31-E351A23D5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6125" y="4901515"/>
            <a:ext cx="1945875" cy="195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54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E1992-B733-42A1-8C6B-803C3E88E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2772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52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5672FD-8260-4877-8150-C3EE4FE78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8076" y="850557"/>
            <a:ext cx="6875848" cy="515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36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61717D-F4D2-468F-8EDA-A35522FE4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46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F4D86B-EE66-46D3-9354-069023966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02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82FAAE-6CB0-4EE3-B0BA-F39004296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54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2E54AC-826C-4CAE-AC27-FC6FEAD06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52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EF74A-D2DF-4524-9EEC-790071964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69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1F2EC9-3B0E-4CEB-ACF9-C7C568043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687" y="849184"/>
            <a:ext cx="6864864" cy="514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76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4F4C4D-1DBD-4C4B-8B1A-ACD108826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4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F64083-CED5-4B4E-9E7C-C7D0BE67A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6889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CFD629-F0BD-40DA-9696-C97D41196517}"/>
              </a:ext>
            </a:extLst>
          </p:cNvPr>
          <p:cNvSpPr/>
          <p:nvPr/>
        </p:nvSpPr>
        <p:spPr>
          <a:xfrm>
            <a:off x="8268891" y="2197099"/>
            <a:ext cx="37089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Ms. </a:t>
            </a:r>
            <a:r>
              <a:rPr lang="en-US" dirty="0" err="1"/>
              <a:t>Ronique</a:t>
            </a:r>
            <a:r>
              <a:rPr lang="en-US" dirty="0"/>
              <a:t> Thomas (l), Health Educator at the Office of the County Medical Officer of Health sharing information with a member of the public on disaster preparedness.</a:t>
            </a:r>
          </a:p>
        </p:txBody>
      </p:sp>
    </p:spTree>
    <p:extLst>
      <p:ext uri="{BB962C8B-B14F-4D97-AF65-F5344CB8AC3E}">
        <p14:creationId xmlns:p14="http://schemas.microsoft.com/office/powerpoint/2010/main" val="1120786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0539ED-F6BD-4B34-A32E-65B1DA797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790" y="0"/>
            <a:ext cx="434841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7FEDB3-DB6F-4B20-B535-DF57696175F6}"/>
              </a:ext>
            </a:extLst>
          </p:cNvPr>
          <p:cNvSpPr/>
          <p:nvPr/>
        </p:nvSpPr>
        <p:spPr>
          <a:xfrm>
            <a:off x="3514476" y="3578087"/>
            <a:ext cx="5128591" cy="3419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44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BC50B4-3366-4096-9CE4-C56D85C64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31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A48BAE-F8CD-4C90-8C92-6FC41C27B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69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26059-F32A-4380-B2D8-2F3FC9935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857251"/>
            <a:ext cx="6858002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97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C4D77-C897-49DD-9EE7-9ED90516E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0216" y="700216"/>
            <a:ext cx="5601730" cy="42012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9BBD93-7CE0-401D-9DD7-E2B7B91DA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41" y="870902"/>
            <a:ext cx="6301463" cy="473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26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78B203-F85F-47EF-9954-D49D77209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531" y="3023287"/>
            <a:ext cx="5112950" cy="38347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7437F5-242E-4AA2-BFCD-07E251B1A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5" y="2307475"/>
            <a:ext cx="6994188" cy="393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59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71BEC1-AF47-42E8-A54A-D54930924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958" y="1151021"/>
            <a:ext cx="4969043" cy="35493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519027-3504-49B1-9744-2E5B3CB8B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690" y="3921292"/>
            <a:ext cx="2667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12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EC3D62-7B93-4C6A-9644-8C5E3BA2B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3392"/>
            <a:ext cx="12192000" cy="2871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1B14-1A9A-4C96-B4B7-50A584527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178" y="88392"/>
            <a:ext cx="1905000" cy="190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92D675-FB50-4D73-8E23-8A703C980619}"/>
              </a:ext>
            </a:extLst>
          </p:cNvPr>
          <p:cNvSpPr txBox="1"/>
          <p:nvPr/>
        </p:nvSpPr>
        <p:spPr>
          <a:xfrm>
            <a:off x="3438358" y="5367130"/>
            <a:ext cx="44406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Book Antiqua" panose="02040602050305030304" pitchFamily="18" charset="0"/>
              </a:rPr>
              <a:t>GULF CITY </a:t>
            </a:r>
          </a:p>
        </p:txBody>
      </p:sp>
    </p:spTree>
    <p:extLst>
      <p:ext uri="{BB962C8B-B14F-4D97-AF65-F5344CB8AC3E}">
        <p14:creationId xmlns:p14="http://schemas.microsoft.com/office/powerpoint/2010/main" val="1805258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A2115A-DA9C-42FD-A8A0-0BA6D13BD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668" y="0"/>
            <a:ext cx="5300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40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0CFA49-50CD-439D-8CA0-5B51F0068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13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A487AA-3912-4913-A1F8-8F7B0FD1E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58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1A27A5-DBD0-45D4-9F45-969EB71F7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55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0F8470-37C4-4797-B950-7A6DF3E98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4510" y="859738"/>
            <a:ext cx="6877909" cy="515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05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</Words>
  <Application>Microsoft Office PowerPoint</Application>
  <PresentationFormat>Widescreen</PresentationFormat>
  <Paragraphs>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Book Antiqua</vt:lpstr>
      <vt:lpstr>Calibri</vt:lpstr>
      <vt:lpstr>Calibri Light</vt:lpstr>
      <vt:lpstr>Office Theme</vt:lpstr>
      <vt:lpstr>Lowlands Gulf City Mall Tobago (Continued)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Lowlands Gulf City Mall Tobago (Continued)</dc:title>
  <dc:creator>k b</dc:creator>
  <cp:lastModifiedBy>k b</cp:lastModifiedBy>
  <cp:revision>1</cp:revision>
  <dcterms:created xsi:type="dcterms:W3CDTF">2018-08-07T20:44:29Z</dcterms:created>
  <dcterms:modified xsi:type="dcterms:W3CDTF">2018-08-07T20:45:28Z</dcterms:modified>
</cp:coreProperties>
</file>