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75" r:id="rId5"/>
    <p:sldId id="258" r:id="rId6"/>
    <p:sldId id="282" r:id="rId7"/>
    <p:sldId id="292" r:id="rId8"/>
    <p:sldId id="281" r:id="rId9"/>
    <p:sldId id="283" r:id="rId10"/>
    <p:sldId id="273" r:id="rId11"/>
    <p:sldId id="284" r:id="rId12"/>
    <p:sldId id="264" r:id="rId13"/>
    <p:sldId id="291" r:id="rId14"/>
    <p:sldId id="286" r:id="rId15"/>
    <p:sldId id="278" r:id="rId16"/>
    <p:sldId id="263" r:id="rId17"/>
    <p:sldId id="262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B257-34B6-45F4-84A1-A2D4D9FF8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5E9D9-5B06-421F-82C9-C0AC51E50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489DB-85D1-4336-8F20-A5C76FF4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077DD-5AB9-4697-B4B0-412DD19C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212D7-57B8-4165-AF96-16D25180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0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32A1-CC4A-4C97-8E08-B1E142DF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6E12C-038B-49A8-976A-C49432EDB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9D4AF-8831-4239-BE69-A8346F6A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B876A-97BF-42E3-BCBD-6E10395E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63F3F-60A5-4203-9C0D-E3D90AD06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5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936C7A-9B5B-4E84-B041-FF64C8424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F1CF3-5545-4616-80D0-7BB2E02DF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EE0E-F609-4BC9-8A3D-A0CE4BA8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546E4-2204-45DD-B3CC-978B2698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B884D-27C9-4ADE-A941-A2AD4E88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1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30649-0B51-423C-9B02-A6EE05EF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A3323-FDC1-460F-B66E-D91FAB2AC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ECE11-F3ED-446F-BBFC-4F4C3CABB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1F4E7-01D7-43D7-96C4-2FB9EAA7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267E1-56F7-47FD-B47D-B52C523A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0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93C66-0917-486C-A96C-F0FB0A40C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0EC2B-71A8-4B2A-BA3C-A79F0F765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40BDF-E23C-495F-8EAD-843788D3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21F1-98BB-4075-B8F4-1A28E742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866AD-701D-4538-8540-1467ECBD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3764F-97CE-496D-867B-288A2E16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09B38-1147-4FFD-9A0A-C0FA83226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CE8D4-1BB8-465E-9BF0-351473912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2FFB8-4ECA-4C1A-A70A-B4B11A897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79A40-ED54-419E-82E8-F478B7EF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9D001-37F8-4076-9366-43E286B0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3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CAEF-A0AB-4DC3-A942-BA549F89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9AB35-3B8E-4142-934A-CF3B2BD0B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74A8A-4EE0-4EC4-9A70-562FF1181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EA1D9-1CC0-47ED-9D29-8B3B617F7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07C5B6-B488-458C-9412-69709107F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86761E-DC18-48B6-AAB7-426F5D63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70DC1-D28C-4C3D-BC8F-F1950D10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6C08B-402C-4BD5-A010-00BCF1D3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6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23C8-3E14-44E6-8283-B4BF7D5E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32344-4EEC-4C5E-A5A7-3643D009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7FA26-885F-42F4-AF99-3F60519C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41A94-3FD9-415E-9CB5-AB232A71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76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44234-FB3B-4442-AA13-7725C3D47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A148A-8806-46DA-B558-7303F2DB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64823-8902-42A1-83D0-FB16649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3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BF82-DCA1-4080-8792-C4944957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8660E-E674-41BC-87B1-A1405969F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5D114-976E-40A0-B86C-7B4FF0F30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3B877-8518-4F2D-83AB-E92BD6B9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21C78-4CBC-4670-B0A0-BFD1053D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B89A9-3B1A-4A3B-B124-120E7855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5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5D18-4FBD-4460-BC43-173ED272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951BEC-6C99-4F7E-8C7D-E3A8735E1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28AC4-405B-431D-AE5B-6EFA47B1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54D06-FD2E-48EB-8F5D-0807970B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B04E-AD68-47C4-9EE3-557A7CC0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3BE79-E32E-470F-862C-C214D1C3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2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11352-E5B1-412B-8ADE-99B780BA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DF36-EDE7-4884-A4F3-3ADC545B4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70D10-1301-4605-9C0E-7D5403E04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2A8AC-3FBF-4E0D-8E1E-9080F1DEBE7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D0692-B31A-48A5-A233-3FAA32196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3B881-D227-41DC-BF0E-FCA30F165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3843C-5539-400D-8DE1-64E7A171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7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E6864D-0B40-4A13-953F-CFC3CA071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9912"/>
            <a:ext cx="9144000" cy="2387600"/>
          </a:xfrm>
        </p:spPr>
        <p:txBody>
          <a:bodyPr/>
          <a:lstStyle/>
          <a:p>
            <a:r>
              <a:rPr lang="en-US" dirty="0"/>
              <a:t>Lowlands Gulf City Mall</a:t>
            </a:r>
            <a:br>
              <a:rPr lang="en-US" dirty="0"/>
            </a:br>
            <a:r>
              <a:rPr lang="en-US" dirty="0"/>
              <a:t>Tobago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17F25C6-1D98-4A4B-A702-D844EC1D5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903" y="4079875"/>
            <a:ext cx="9144000" cy="1655762"/>
          </a:xfrm>
        </p:spPr>
        <p:txBody>
          <a:bodyPr/>
          <a:lstStyle/>
          <a:p>
            <a:r>
              <a:rPr lang="en-US" dirty="0" err="1"/>
              <a:t>Trinbago</a:t>
            </a:r>
            <a:r>
              <a:rPr lang="en-US" dirty="0"/>
              <a:t> Progressive Association 10 </a:t>
            </a:r>
            <a:r>
              <a:rPr lang="en-US" dirty="0" err="1"/>
              <a:t>th</a:t>
            </a:r>
            <a:r>
              <a:rPr lang="en-US" dirty="0"/>
              <a:t> Medical Mission Trip </a:t>
            </a:r>
          </a:p>
          <a:p>
            <a:r>
              <a:rPr lang="en-US" dirty="0"/>
              <a:t>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4D961-5C0D-451D-BE31-E351A23D5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125" y="4901515"/>
            <a:ext cx="1945875" cy="19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54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1DEC77-3E3C-4EF4-BDDF-553D15D19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33" y="88900"/>
            <a:ext cx="6891867" cy="5168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08C6E7-705F-4866-9467-61E7A4011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075"/>
            <a:ext cx="73279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75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603EF-DB9B-406F-8A09-F70F75C96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0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4F177-1E4E-43C3-BB9B-5A835DEE0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49" y="0"/>
            <a:ext cx="8698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9BD5B-41D7-4C92-955C-A4D67992B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25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76E2C-B11C-47BA-A450-39C3C8AC4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73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5E523-A8E4-4C6E-A26E-685D62C48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4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47ED3-A5E3-484B-8E80-58EBAFA6E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28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C69FD-048C-4408-8DEA-F7A074010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5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F4569-8FE3-40F2-A9F3-F5276E1C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539ED-F6BD-4B34-A32E-65B1DA79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90" y="0"/>
            <a:ext cx="434841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7FEDB3-DB6F-4B20-B535-DF57696175F6}"/>
              </a:ext>
            </a:extLst>
          </p:cNvPr>
          <p:cNvSpPr/>
          <p:nvPr/>
        </p:nvSpPr>
        <p:spPr>
          <a:xfrm>
            <a:off x="3514476" y="3578087"/>
            <a:ext cx="5128591" cy="3419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4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71BEC1-AF47-42E8-A54A-D54930924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58" y="1151021"/>
            <a:ext cx="4969043" cy="3549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519027-3504-49B1-9744-2E5B3CB8B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690" y="3921292"/>
            <a:ext cx="2667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12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EC3D62-7B93-4C6A-9644-8C5E3BA2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392"/>
            <a:ext cx="12192000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1B14-1A9A-4C96-B4B7-50A584527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178" y="88392"/>
            <a:ext cx="190500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2D675-FB50-4D73-8E23-8A703C980619}"/>
              </a:ext>
            </a:extLst>
          </p:cNvPr>
          <p:cNvSpPr txBox="1"/>
          <p:nvPr/>
        </p:nvSpPr>
        <p:spPr>
          <a:xfrm>
            <a:off x="3438358" y="5367130"/>
            <a:ext cx="4440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Book Antiqua" panose="02040602050305030304" pitchFamily="18" charset="0"/>
              </a:rPr>
              <a:t>GULF CITY </a:t>
            </a:r>
          </a:p>
        </p:txBody>
      </p:sp>
    </p:spTree>
    <p:extLst>
      <p:ext uri="{BB962C8B-B14F-4D97-AF65-F5344CB8AC3E}">
        <p14:creationId xmlns:p14="http://schemas.microsoft.com/office/powerpoint/2010/main" val="1805258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2115A-DA9C-42FD-A8A0-0BA6D13BD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668" y="0"/>
            <a:ext cx="530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0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6A98F9-2969-4C82-9CB5-D1FD98552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2C29A-8404-4E0F-BAB4-8F67013A8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D021E-91B6-4605-B775-AF6DDB253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1181E-1BAD-44BE-B71A-0769A8A2A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15</Words>
  <Application>Microsoft Office PowerPoint</Application>
  <PresentationFormat>Widescreen</PresentationFormat>
  <Paragraphs>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Book Antiqua</vt:lpstr>
      <vt:lpstr>Calibri</vt:lpstr>
      <vt:lpstr>Calibri Light</vt:lpstr>
      <vt:lpstr>Office Theme</vt:lpstr>
      <vt:lpstr>Lowlands Gulf City Mall Tobago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b</dc:creator>
  <cp:lastModifiedBy>k b</cp:lastModifiedBy>
  <cp:revision>13</cp:revision>
  <dcterms:created xsi:type="dcterms:W3CDTF">2018-08-06T03:58:32Z</dcterms:created>
  <dcterms:modified xsi:type="dcterms:W3CDTF">2018-08-07T20:46:03Z</dcterms:modified>
</cp:coreProperties>
</file>