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3" r:id="rId5"/>
    <p:sldId id="258" r:id="rId6"/>
    <p:sldId id="280" r:id="rId7"/>
    <p:sldId id="282" r:id="rId8"/>
    <p:sldId id="28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5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3965C-DA51-4C82-93C0-90EC7E89F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239733-4A12-45F4-A895-46558C2B23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EB286A-001F-4304-AC32-C15D16AD5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09F0F-1D96-4A69-9694-ACDA964B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FA337-B522-4B41-A2A5-D2C124F2A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A0A85-DA9F-40A8-B808-DE8D595D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E3E38-2C4A-49FE-95EB-CF69E9BCF6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08717-BB46-40C7-8966-0FEB98B54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9DCC9-808E-4C96-A825-9F9A1D72F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87E6B-B6A9-423E-BE4D-948305728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48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F0DCEA-F58B-4CD8-8B00-F5132A6AE3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F6DCE1-C18A-4D56-B469-05ADE1D1AF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B73FB-F6EB-446E-90CB-7E24D9796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3F1D8-E73F-4B26-8F7D-FC2C5095B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DEE8E-188E-4982-82FC-AEAD8711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3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62599-6FA9-45AF-89B7-46288938F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1D94-787C-4C53-BD9F-C1266BCD6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D5FF53-CE03-46F4-8B1D-70CAA7A55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FF8E4B-9B9A-483E-8176-78A9CB59F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85308-1826-4898-A7C6-ECE3939FF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6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80937-948E-42E8-B4D5-24DF8C4DA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74C5C8-AB5B-4610-94F3-F6DA1E51D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10C23-152E-4286-8647-9E24827C7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B9066-83E2-4D01-9342-633EE101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F4A3D5-4B15-4B3A-83D6-3719F3BD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86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4CA7-6B9C-4259-A865-98163582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8EBF-A1C9-4BA9-8943-40D71CE819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BFE63E-BE73-4BA0-B684-73CD4B38B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BA836-B2F2-4AB0-8FB1-9DF21A5C5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99695B-4864-482A-8A43-F3E252412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0EF64-1540-44F3-A2DE-A1C73E62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95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1E915-6E25-4E87-A358-999C8AAA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00060-FCFF-47BE-8683-EB06FF845D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F2356-6996-4766-9D2F-C50BE87D2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9C937-283E-4871-AEBF-23DFFFEF0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BAFAE9-6EF1-409D-A46C-FE2F498E0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8A4A63-63C4-42E1-8F80-C6F31CAAE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1ABBE5-AABA-4EBF-930F-28F3D279D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87AC88-AE7A-47E8-8CB3-5509D98AD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41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E0F0-4933-43B4-B155-30949E7B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1D9E3-8311-4AF2-838F-D99387EC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F1472-6EB7-4BEC-B70B-A2F3C84AB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774F8-9D3E-4EEE-ACB1-99EDFDF5F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9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A3D2601-279A-4C85-9117-0EC72CCD2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556A2C-8C65-4FB2-B5DB-4F3BD1A3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C9BC31-17D6-41D1-A980-1B65F48CB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6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D35A6-09C4-4613-BD56-3725BD6F2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CBB63-F119-4AC2-9BF7-58B6F4378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77B2AD-6A70-4AF7-8650-55B00F1C7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3FC1E-42C6-4091-9496-0070490BD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AC97D-293C-4D34-9D52-2178CF21B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6677D-AA4C-4239-B20C-2DD9F6664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058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17FB7-83B5-420D-A03C-EC93C5D6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F573FA-6B9F-4B05-A3AA-CADE63632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6DA05-55D0-47EE-B05B-A0DF5314A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790475-D5C7-450B-9CB3-46BF8FD8A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89861-30EE-4921-83F5-48B9F9AA0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7482B2-1F8E-49AC-8E3E-C0833328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0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1C064-CDEC-4C0B-BF24-B8780992A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1058FD-9A40-403C-A298-2148F0592D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00779B-9285-48F7-BC2D-FBCBA6898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E0703B-2217-4F63-A515-DB3788757C14}" type="datetimeFigureOut">
              <a:rPr lang="en-US" smtClean="0"/>
              <a:t>8/6/2018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BCFF7-67F5-4BB0-90BF-620BE5C963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A7252-E19D-4C36-8303-F7F08C9E3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B9095-2BA4-4B75-91CD-F0B353987A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5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1BF20-4E4A-4915-9621-1E055E7E77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Canaan SDA Church</a:t>
            </a:r>
            <a:br>
              <a:rPr lang="en-US" dirty="0"/>
            </a:br>
            <a:r>
              <a:rPr lang="en-US" dirty="0"/>
              <a:t>HEALTH FORUM</a:t>
            </a:r>
            <a:br>
              <a:rPr lang="en-US" dirty="0"/>
            </a:br>
            <a:r>
              <a:rPr lang="en-US" dirty="0"/>
              <a:t>and Health Fair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06F17-7530-4641-B72E-DDA94B9432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5596"/>
            <a:ext cx="9144000" cy="1655762"/>
          </a:xfrm>
        </p:spPr>
        <p:txBody>
          <a:bodyPr>
            <a:normAutofit/>
          </a:bodyPr>
          <a:lstStyle/>
          <a:p>
            <a:r>
              <a:rPr lang="en-US" sz="4800" dirty="0"/>
              <a:t>TPA 2018</a:t>
            </a:r>
          </a:p>
        </p:txBody>
      </p:sp>
    </p:spTree>
    <p:extLst>
      <p:ext uri="{BB962C8B-B14F-4D97-AF65-F5344CB8AC3E}">
        <p14:creationId xmlns:p14="http://schemas.microsoft.com/office/powerpoint/2010/main" val="1375438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FFE4E29-8429-49CB-B4AF-5FCBD2FDF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0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A0539ED-F6BD-4B34-A32E-65B1DA797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90" y="0"/>
            <a:ext cx="4348419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7FEDB3-DB6F-4B20-B535-DF57696175F6}"/>
              </a:ext>
            </a:extLst>
          </p:cNvPr>
          <p:cNvSpPr/>
          <p:nvPr/>
        </p:nvSpPr>
        <p:spPr>
          <a:xfrm>
            <a:off x="3665552" y="4279644"/>
            <a:ext cx="5128591" cy="188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450F0D-083A-4FC4-893C-E6B7C5925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382" y="4621550"/>
            <a:ext cx="5157663" cy="1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447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DB3171-83EC-41EE-BBEE-E84FB4A52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" y="912395"/>
            <a:ext cx="4632158" cy="33086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4808D4-9CFE-4444-9279-D30267014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4815" y="2566737"/>
            <a:ext cx="5814814" cy="313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9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A2115A-DA9C-42FD-A8A0-0BA6D13BD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5668" y="0"/>
            <a:ext cx="530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40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9CE0CD-61D7-456B-B967-80C905C3B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35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020A2E8-4E97-4E47-86CA-AC926BEC7E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813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4CF4E-B4D4-4797-BEA2-0344FA40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56BCC-80B8-4B55-B1D4-6D9997C8B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to come</a:t>
            </a:r>
          </a:p>
        </p:txBody>
      </p:sp>
    </p:spTree>
    <p:extLst>
      <p:ext uri="{BB962C8B-B14F-4D97-AF65-F5344CB8AC3E}">
        <p14:creationId xmlns:p14="http://schemas.microsoft.com/office/powerpoint/2010/main" val="24648254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8</Words>
  <Application>Microsoft Office PowerPoint</Application>
  <PresentationFormat>Widescreen</PresentationFormat>
  <Paragraphs>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Canaan SDA Church HEALTH FORUM and Health Fair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b</dc:creator>
  <cp:lastModifiedBy>k b</cp:lastModifiedBy>
  <cp:revision>6</cp:revision>
  <dcterms:created xsi:type="dcterms:W3CDTF">2018-08-06T20:42:42Z</dcterms:created>
  <dcterms:modified xsi:type="dcterms:W3CDTF">2018-08-07T11:40:07Z</dcterms:modified>
</cp:coreProperties>
</file>